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17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87DFA-0780-DD44-B3D8-1098C5A81275}" type="datetimeFigureOut">
              <a:rPr lang="de-DE" smtClean="0"/>
              <a:t>05.12.2017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009DB-83B2-7644-8500-564BB6410B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3286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287D9-7EA4-7A4C-AF97-0603AEF68ECC}" type="datetimeFigureOut">
              <a:rPr lang="de-DE" smtClean="0"/>
              <a:t>05.12.2017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2F2C-6971-404D-A297-A07A6F1634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286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2F2C-6971-404D-A297-A07A6F16340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7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0300" y="2120900"/>
            <a:ext cx="7327900" cy="5588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0300" y="2679700"/>
            <a:ext cx="6400800" cy="16637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0F72-9413-0F4B-8BF9-88F0A5911540}" type="datetime1">
              <a:rPr lang="de-DE" smtClean="0"/>
              <a:t>05.12.2017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50" descr="Unbenannt-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5014913"/>
            <a:ext cx="3063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8" descr="Unbenannt-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2286000"/>
            <a:ext cx="298450" cy="2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30300" y="4987925"/>
            <a:ext cx="7416800" cy="3683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1" dirty="0">
                <a:solidFill>
                  <a:srgbClr val="002664"/>
                </a:solidFill>
                <a:latin typeface="Arial Narrow" charset="0"/>
              </a:rPr>
              <a:t>Name(</a:t>
            </a:r>
            <a:r>
              <a:rPr lang="de-DE" sz="1800" b="1" dirty="0" err="1">
                <a:solidFill>
                  <a:srgbClr val="002664"/>
                </a:solidFill>
                <a:latin typeface="Arial Narrow" charset="0"/>
              </a:rPr>
              <a:t>n</a:t>
            </a:r>
            <a:r>
              <a:rPr lang="de-DE" sz="1800" b="1" dirty="0">
                <a:solidFill>
                  <a:srgbClr val="002664"/>
                </a:solidFill>
                <a:latin typeface="Arial Narro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06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§"/>
              <a:defRPr/>
            </a:lvl1pPr>
            <a:lvl2pPr marL="742950" indent="-285750">
              <a:buFont typeface="Wingdings" charset="2"/>
              <a:buChar char="Ø"/>
              <a:defRPr/>
            </a:lvl2pPr>
            <a:lvl3pPr marL="1143000" indent="-228600">
              <a:buFont typeface="Wingdings" charset="2"/>
              <a:buChar char="§"/>
              <a:defRPr/>
            </a:lvl3pPr>
            <a:lvl4pPr marL="1600200" indent="-228600">
              <a:buFont typeface="Wingdings" charset="2"/>
              <a:buChar char="§"/>
              <a:defRPr/>
            </a:lvl4pPr>
            <a:lvl5pPr marL="20574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09A4-66B7-2A40-B5DF-7B6B93C05996}" type="datetime1">
              <a:rPr lang="de-DE" smtClean="0"/>
              <a:t>05.12.2017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19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6545-E58B-124C-8322-96C58ABE824B}" type="datetime1">
              <a:rPr lang="de-DE" smtClean="0"/>
              <a:t>05.12.2017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0365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914775"/>
            <a:ext cx="7772400" cy="4921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B14FA-5B71-B144-9648-5266349442D6}" type="datetime1">
              <a:rPr lang="de-DE" smtClean="0"/>
              <a:t>05.12.2017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7" descr="Fotolia_15525600_S"/>
          <p:cNvPicPr>
            <a:picLocks noChangeAspect="1" noChangeArrowheads="1"/>
          </p:cNvPicPr>
          <p:nvPr userDrawn="1"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8825"/>
            <a:ext cx="9144000" cy="161925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2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1516-8AB6-F54D-8999-EAC3BE948948}" type="datetime1">
              <a:rPr lang="de-DE" smtClean="0"/>
              <a:t>05.12.2017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942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C9F4-3DF9-8C48-963C-87294F14B274}" type="datetime1">
              <a:rPr lang="de-DE" smtClean="0"/>
              <a:t>05.12.2017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6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E628-58E9-2D4A-9ED2-41F0F264302D}" type="datetime1">
              <a:rPr lang="de-DE" smtClean="0"/>
              <a:t>05.12.2017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Picture 7" descr="Fotolia_15525600_S"/>
          <p:cNvPicPr>
            <a:picLocks noChangeAspect="1" noChangeArrowheads="1"/>
          </p:cNvPicPr>
          <p:nvPr userDrawn="1"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9725"/>
            <a:ext cx="9144000" cy="161925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58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71A7-51C4-5442-96E7-25CA4AB2DCC0}" type="datetime1">
              <a:rPr lang="de-DE" smtClean="0"/>
              <a:t>05.12.2017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1079500" y="1619250"/>
            <a:ext cx="6805613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600">
                <a:solidFill>
                  <a:srgbClr val="006C30"/>
                </a:solidFill>
                <a:latin typeface="LMU CompatilFact" pitchFamily="2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Clr>
                <a:srgbClr val="009900"/>
              </a:buClr>
            </a:pPr>
            <a:r>
              <a:rPr lang="de-DE" sz="3000" b="1" dirty="0">
                <a:solidFill>
                  <a:srgbClr val="002664"/>
                </a:solidFill>
                <a:latin typeface="Arial Narrow" charset="0"/>
                <a:ea typeface="ＭＳ Ｐゴシック" charset="0"/>
                <a:cs typeface="+mn-cs"/>
              </a:rPr>
              <a:t>Vielen Dank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9900"/>
              </a:buClr>
            </a:pPr>
            <a:r>
              <a:rPr lang="de-DE" sz="3000" b="1" dirty="0">
                <a:solidFill>
                  <a:srgbClr val="002664"/>
                </a:solidFill>
                <a:latin typeface="Arial Narrow" charset="0"/>
                <a:ea typeface="ＭＳ Ｐゴシック" charset="0"/>
                <a:cs typeface="+mn-cs"/>
              </a:rPr>
              <a:t>für Ihre Aufmerksamkeit</a:t>
            </a:r>
          </a:p>
        </p:txBody>
      </p:sp>
      <p:pic>
        <p:nvPicPr>
          <p:cNvPr id="6" name="Picture 7" descr="Fotolia_15525600_S"/>
          <p:cNvPicPr>
            <a:picLocks noChangeAspect="1" noChangeArrowheads="1"/>
          </p:cNvPicPr>
          <p:nvPr userDrawn="1"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9725"/>
            <a:ext cx="9144000" cy="1619250"/>
          </a:xfrm>
          <a:prstGeom prst="rect">
            <a:avLst/>
          </a:prstGeom>
          <a:solidFill>
            <a:schemeClr val="bg1">
              <a:alpha val="5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826000"/>
            <a:ext cx="1714500" cy="9144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Vorname Nachname</a:t>
            </a:r>
          </a:p>
          <a:p>
            <a:pPr lvl="0"/>
            <a:r>
              <a:rPr lang="de-DE" dirty="0"/>
              <a:t>Emailadresse</a:t>
            </a:r>
          </a:p>
          <a:p>
            <a:pPr lvl="0"/>
            <a:r>
              <a:rPr lang="de-DE" dirty="0"/>
              <a:t>Matrikelnummer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022600" y="4826000"/>
            <a:ext cx="1714500" cy="9144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Vorname Nachname</a:t>
            </a:r>
          </a:p>
          <a:p>
            <a:pPr lvl="0"/>
            <a:r>
              <a:rPr lang="de-DE" dirty="0"/>
              <a:t>Emailadresse</a:t>
            </a:r>
          </a:p>
          <a:p>
            <a:pPr lvl="0"/>
            <a:r>
              <a:rPr lang="de-DE" dirty="0"/>
              <a:t>Matrikelnummer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14900" y="4826000"/>
            <a:ext cx="1714500" cy="9144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Vorname Nachname</a:t>
            </a:r>
          </a:p>
          <a:p>
            <a:pPr lvl="0"/>
            <a:r>
              <a:rPr lang="de-DE" dirty="0"/>
              <a:t>Emailadresse</a:t>
            </a:r>
          </a:p>
          <a:p>
            <a:pPr lvl="0"/>
            <a:r>
              <a:rPr lang="de-DE" dirty="0"/>
              <a:t>Matrikelnummer</a:t>
            </a:r>
          </a:p>
        </p:txBody>
      </p:sp>
    </p:spTree>
    <p:extLst>
      <p:ext uri="{BB962C8B-B14F-4D97-AF65-F5344CB8AC3E}">
        <p14:creationId xmlns:p14="http://schemas.microsoft.com/office/powerpoint/2010/main" val="194123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7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ECF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b="1"/>
          </a:p>
        </p:txBody>
      </p:sp>
      <p:sp>
        <p:nvSpPr>
          <p:cNvPr id="8" name="Rectangle 38"/>
          <p:cNvSpPr>
            <a:spLocks noChangeArrowheads="1"/>
          </p:cNvSpPr>
          <p:nvPr userDrawn="1"/>
        </p:nvSpPr>
        <p:spPr bwMode="auto">
          <a:xfrm>
            <a:off x="0" y="754063"/>
            <a:ext cx="9144000" cy="419100"/>
          </a:xfrm>
          <a:prstGeom prst="rect">
            <a:avLst/>
          </a:prstGeom>
          <a:solidFill>
            <a:srgbClr val="CECF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E1B4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40"/>
          <p:cNvSpPr>
            <a:spLocks noChangeArrowheads="1"/>
          </p:cNvSpPr>
          <p:nvPr userDrawn="1"/>
        </p:nvSpPr>
        <p:spPr bwMode="auto">
          <a:xfrm>
            <a:off x="779463" y="6586538"/>
            <a:ext cx="2093912" cy="119062"/>
          </a:xfrm>
          <a:prstGeom prst="rect">
            <a:avLst/>
          </a:prstGeom>
          <a:solidFill>
            <a:srgbClr val="CECF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E1B4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1" name="Picture 43" descr="Unbenannt-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641"/>
            <a:ext cx="242028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04138"/>
            <a:ext cx="7086600" cy="32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2400" dirty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3900" y="65468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0DD2E-B15D-0B48-B2D4-D3923325B032}" type="datetime1">
              <a:rPr lang="de-DE" smtClean="0"/>
              <a:t>05.12.2017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707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3BEB-723A-0541-81AE-720E9064A2E7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434" y="6356350"/>
            <a:ext cx="3907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291ABAB-C29A-4176-B1C2-73BB4895000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472613" y="77872"/>
            <a:ext cx="2214187" cy="63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6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2">
              <a:lumMod val="75000"/>
            </a:schemeClr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2">
              <a:lumMod val="75000"/>
            </a:schemeClr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Ø"/>
        <a:defRPr sz="2800" kern="1200">
          <a:solidFill>
            <a:schemeClr val="tx2">
              <a:lumMod val="75000"/>
            </a:schemeClr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2">
              <a:lumMod val="75000"/>
            </a:schemeClr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2">
              <a:lumMod val="75000"/>
            </a:schemeClr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75000"/>
            </a:schemeClr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31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95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3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"/>
          <p:cNvSpPr txBox="1">
            <a:spLocks/>
          </p:cNvSpPr>
          <p:nvPr/>
        </p:nvSpPr>
        <p:spPr>
          <a:xfrm>
            <a:off x="330200" y="3314700"/>
            <a:ext cx="8420100" cy="6223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 baseline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ＭＳ Ｐゴシック"/>
                <a:cs typeface="Arial Narrow"/>
              </a:rPr>
              <a:t>Zwischenfolie</a:t>
            </a:r>
            <a:endParaRPr kumimoji="0" lang="de-DE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ＭＳ Ｐゴシック"/>
              <a:cs typeface="Arial Narrow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81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3BEB-723A-0541-81AE-720E9064A2E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66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Wingdings</vt:lpstr>
      <vt:lpstr>Office-Design</vt:lpstr>
      <vt:lpstr>PowerPoint-Präsentation</vt:lpstr>
      <vt:lpstr>Agenda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</dc:title>
  <dc:subject/>
  <dc:creator>Juniorprofessur für Wirtschaftsinformatik, insb. Semantische Informationsverarbeitung</dc:creator>
  <cp:keywords/>
  <dc:description/>
  <cp:lastModifiedBy>Benjamin Bellgrau</cp:lastModifiedBy>
  <cp:revision>20</cp:revision>
  <dcterms:created xsi:type="dcterms:W3CDTF">2014-04-17T08:49:45Z</dcterms:created>
  <dcterms:modified xsi:type="dcterms:W3CDTF">2017-12-05T13:06:49Z</dcterms:modified>
  <cp:category/>
</cp:coreProperties>
</file>